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Спортивный проезд, д. 15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430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 общего собрания собственников помещений в многоквартирном доме от 29.08.2017г., по п. 3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01.09.2019г. составит 40,48* 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2018 календарный год составил 103,94%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121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43</cp:revision>
  <cp:lastPrinted>2019-09-16T13:13:24Z</cp:lastPrinted>
  <dcterms:created xsi:type="dcterms:W3CDTF">2017-09-10T09:08:54Z</dcterms:created>
  <dcterms:modified xsi:type="dcterms:W3CDTF">2019-09-16T13:15:39Z</dcterms:modified>
</cp:coreProperties>
</file>